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34E767-21EE-4101-B157-28A43E65346E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EEFDC1-A2F1-4E9F-A330-493E48F1E1A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3728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256602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666893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077185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487476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FEC35D3E-B971-4B45-BE3A-F628479575E0}" type="slidenum">
              <a:rPr lang="es-MX" altLang="es-MX" smtClean="0">
                <a:solidFill>
                  <a:srgbClr val="000000"/>
                </a:solidFill>
                <a:latin typeface="Times New Roman" pitchFamily="16" charset="0"/>
              </a:rPr>
              <a:pPr eaLnBrk="1"/>
              <a:t>1</a:t>
            </a:fld>
            <a:endParaRPr lang="es-MX" altLang="es-MX" smtClean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433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34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MX" altLang="es-MX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4354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386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4107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8148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642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8149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8512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5415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256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49875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7568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34934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hyperlink" Target="http://www.torreon.gob.mx/transparencia/infoficio.cfm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80" y="273629"/>
            <a:ext cx="3343680" cy="509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12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7280" y="239065"/>
            <a:ext cx="1987200" cy="6754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124" name="Text Box 3"/>
          <p:cNvSpPr txBox="1">
            <a:spLocks noChangeArrowheads="1"/>
          </p:cNvSpPr>
          <p:nvPr/>
        </p:nvSpPr>
        <p:spPr bwMode="auto">
          <a:xfrm>
            <a:off x="326880" y="980743"/>
            <a:ext cx="8621280" cy="1012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9" tIns="55221" rIns="81639" bIns="40820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algn="ctr" eaLnBrk="1"/>
            <a:r>
              <a:rPr lang="es-MX" altLang="es-MX" dirty="0">
                <a:solidFill>
                  <a:srgbClr val="000000"/>
                </a:solidFill>
              </a:rPr>
              <a:t>Índice de Información Presupuestal Municipal </a:t>
            </a:r>
            <a:r>
              <a:rPr lang="es-MX" altLang="es-MX" dirty="0" smtClean="0">
                <a:solidFill>
                  <a:srgbClr val="000000"/>
                </a:solidFill>
              </a:rPr>
              <a:t>2017.</a:t>
            </a:r>
            <a:endParaRPr lang="es-MX" altLang="es-MX" dirty="0">
              <a:solidFill>
                <a:srgbClr val="000000"/>
              </a:solidFill>
            </a:endParaRPr>
          </a:p>
          <a:p>
            <a:pPr algn="ctr" eaLnBrk="1"/>
            <a:endParaRPr lang="es-MX" altLang="es-MX" dirty="0">
              <a:solidFill>
                <a:srgbClr val="000000"/>
              </a:solidFill>
            </a:endParaRPr>
          </a:p>
          <a:p>
            <a:pPr algn="just" eaLnBrk="1"/>
            <a:r>
              <a:rPr lang="es-MX" altLang="es-MX" dirty="0">
                <a:solidFill>
                  <a:srgbClr val="000000"/>
                </a:solidFill>
              </a:rPr>
              <a:t>4.- Ley de Ingresos disponible en la pagina de internet del Gobierno Municipal </a:t>
            </a:r>
            <a:r>
              <a:rPr lang="es-MX" altLang="es-MX" dirty="0">
                <a:solidFill>
                  <a:srgbClr val="000000"/>
                </a:solidFill>
                <a:hlinkClick r:id="rId5"/>
              </a:rPr>
              <a:t>http://</a:t>
            </a:r>
            <a:r>
              <a:rPr lang="es-MX" altLang="es-MX" dirty="0" smtClean="0">
                <a:solidFill>
                  <a:srgbClr val="000000"/>
                </a:solidFill>
                <a:hlinkClick r:id="rId5"/>
              </a:rPr>
              <a:t>www.torreon.gob.mx/transparencia/infoficio.cfm</a:t>
            </a:r>
            <a:r>
              <a:rPr lang="es-MX" altLang="es-MX" dirty="0" smtClean="0">
                <a:solidFill>
                  <a:srgbClr val="000000"/>
                </a:solidFill>
              </a:rPr>
              <a:t> </a:t>
            </a:r>
            <a:endParaRPr lang="es-MX" altLang="es-MX" dirty="0">
              <a:solidFill>
                <a:srgbClr val="00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69"/>
          <a:stretch/>
        </p:blipFill>
        <p:spPr bwMode="auto">
          <a:xfrm>
            <a:off x="539552" y="2276872"/>
            <a:ext cx="7632848" cy="4073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917722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25</Words>
  <Application>Microsoft Office PowerPoint</Application>
  <PresentationFormat>Presentación en pantalla (4:3)</PresentationFormat>
  <Paragraphs>4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pmt</dc:creator>
  <cp:lastModifiedBy>pmt</cp:lastModifiedBy>
  <cp:revision>4</cp:revision>
  <dcterms:created xsi:type="dcterms:W3CDTF">2016-05-27T14:26:58Z</dcterms:created>
  <dcterms:modified xsi:type="dcterms:W3CDTF">2017-04-26T14:28:41Z</dcterms:modified>
</cp:coreProperties>
</file>